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59" dt="2025-03-27T02:16:45.0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42"/>
    <p:restoredTop sz="95367"/>
  </p:normalViewPr>
  <p:slideViewPr>
    <p:cSldViewPr snapToGrid="0">
      <p:cViewPr>
        <p:scale>
          <a:sx n="36" d="100"/>
          <a:sy n="36" d="100"/>
        </p:scale>
        <p:origin x="3032" y="-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2:19:53.161" v="3527" actId="1076"/>
      <pc:docMkLst>
        <pc:docMk/>
      </pc:docMkLst>
      <pc:sldChg chg="addSp delSp modSp mod">
        <pc:chgData name="Jim Zhang" userId="fa6909b4-cf68-47b2-80b2-932828f90439" providerId="ADAL" clId="{E1D89D1C-3CC8-DD4C-9C40-1D15B2C8DFDC}" dt="2025-03-27T02:19:53.161" v="3527" actId="1076"/>
        <pc:sldMkLst>
          <pc:docMk/>
          <pc:sldMk cId="1025729995" sldId="263"/>
        </pc:sldMkLst>
        <pc:spChg chg="add del mod">
          <ac:chgData name="Jim Zhang" userId="fa6909b4-cf68-47b2-80b2-932828f90439" providerId="ADAL" clId="{E1D89D1C-3CC8-DD4C-9C40-1D15B2C8DFDC}" dt="2025-03-27T01:41:26.783" v="1785" actId="478"/>
          <ac:spMkLst>
            <pc:docMk/>
            <pc:sldMk cId="1025729995" sldId="263"/>
            <ac:spMk id="4" creationId="{AFCF88A7-33E3-B5F9-F955-A51DD9C4E6F5}"/>
          </ac:spMkLst>
        </pc:spChg>
        <pc:spChg chg="add mod">
          <ac:chgData name="Jim Zhang" userId="fa6909b4-cf68-47b2-80b2-932828f90439" providerId="ADAL" clId="{E1D89D1C-3CC8-DD4C-9C40-1D15B2C8DFDC}" dt="2025-03-26T23:46:12.709" v="513" actId="20577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7T00:56:14.310" v="926" actId="478"/>
          <ac:spMkLst>
            <pc:docMk/>
            <pc:sldMk cId="1025729995" sldId="263"/>
            <ac:spMk id="11" creationId="{4B18C948-7DBA-E98F-2B7B-719F6BBA68CD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7T01:56:09.037" v="2064" actId="1076"/>
          <ac:spMkLst>
            <pc:docMk/>
            <pc:sldMk cId="1025729995" sldId="263"/>
            <ac:spMk id="13" creationId="{52D1967E-DB08-3139-C3D9-B74B38C7BD92}"/>
          </ac:spMkLst>
        </pc:spChg>
        <pc:spChg chg="add del mod">
          <ac:chgData name="Jim Zhang" userId="fa6909b4-cf68-47b2-80b2-932828f90439" providerId="ADAL" clId="{E1D89D1C-3CC8-DD4C-9C40-1D15B2C8DFDC}" dt="2025-03-27T00:56:15.777" v="927" actId="478"/>
          <ac:spMkLst>
            <pc:docMk/>
            <pc:sldMk cId="1025729995" sldId="263"/>
            <ac:spMk id="14" creationId="{ECEF6C39-D054-0630-5DD6-CE9C76F91FD9}"/>
          </ac:spMkLst>
        </pc:spChg>
        <pc:spChg chg="add mod">
          <ac:chgData name="Jim Zhang" userId="fa6909b4-cf68-47b2-80b2-932828f90439" providerId="ADAL" clId="{E1D89D1C-3CC8-DD4C-9C40-1D15B2C8DFDC}" dt="2025-03-27T01:55:57.472" v="2063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6" creationId="{D5A8AD0C-171F-2FD1-CC99-DF0F6FB92BA4}"/>
          </ac:spMkLst>
        </pc:spChg>
        <pc:spChg chg="add mod">
          <ac:chgData name="Jim Zhang" userId="fa6909b4-cf68-47b2-80b2-932828f90439" providerId="ADAL" clId="{E1D89D1C-3CC8-DD4C-9C40-1D15B2C8DFDC}" dt="2025-03-27T01:55:10.058" v="2054" actId="1076"/>
          <ac:spMkLst>
            <pc:docMk/>
            <pc:sldMk cId="1025729995" sldId="263"/>
            <ac:spMk id="17" creationId="{AAA6FC1F-99F3-2F04-D085-5D86914A5AD1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8" creationId="{9AF480AC-EACE-6C38-35C6-07311511AA82}"/>
          </ac:spMkLst>
        </pc:spChg>
        <pc:spChg chg="add mod">
          <ac:chgData name="Jim Zhang" userId="fa6909b4-cf68-47b2-80b2-932828f90439" providerId="ADAL" clId="{E1D89D1C-3CC8-DD4C-9C40-1D15B2C8DFDC}" dt="2025-03-26T23:46:49.445" v="518" actId="1076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2:18:50.905" v="3519" actId="14100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7T01:10:50.834" v="1147" actId="478"/>
          <ac:spMkLst>
            <pc:docMk/>
            <pc:sldMk cId="1025729995" sldId="263"/>
            <ac:spMk id="22" creationId="{23368604-82DA-294F-AA6F-5A15E8EDDC70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3" creationId="{F6A4CC4A-1E23-1F54-5722-9802ABCF99CC}"/>
          </ac:spMkLst>
        </pc:spChg>
        <pc:spChg chg="mod">
          <ac:chgData name="Jim Zhang" userId="fa6909b4-cf68-47b2-80b2-932828f90439" providerId="ADAL" clId="{E1D89D1C-3CC8-DD4C-9C40-1D15B2C8DFDC}" dt="2025-03-27T02:19:47.756" v="3525" actId="1076"/>
          <ac:spMkLst>
            <pc:docMk/>
            <pc:sldMk cId="1025729995" sldId="263"/>
            <ac:spMk id="24" creationId="{FD059439-93D8-B695-895C-B2FE12234E74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5" creationId="{32D5ED77-FAA3-BEBA-0F22-D9E2FF3A1E4B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del mod">
          <ac:chgData name="Jim Zhang" userId="fa6909b4-cf68-47b2-80b2-932828f90439" providerId="ADAL" clId="{E1D89D1C-3CC8-DD4C-9C40-1D15B2C8DFDC}" dt="2025-03-27T01:15:06.830" v="1237" actId="478"/>
          <ac:spMkLst>
            <pc:docMk/>
            <pc:sldMk cId="1025729995" sldId="263"/>
            <ac:spMk id="26" creationId="{B2B0CFA2-8A88-3CD4-1755-038456DEDC1A}"/>
          </ac:spMkLst>
        </pc:spChg>
        <pc:spChg chg="add 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7T01:37:18.813" v="1776" actId="20577"/>
          <ac:spMkLst>
            <pc:docMk/>
            <pc:sldMk cId="1025729995" sldId="263"/>
            <ac:spMk id="29" creationId="{8E202A96-2F63-6B62-E2A5-E89EFE961633}"/>
          </ac:spMkLst>
        </pc:spChg>
        <pc:spChg chg="add mod">
          <ac:chgData name="Jim Zhang" userId="fa6909b4-cf68-47b2-80b2-932828f90439" providerId="ADAL" clId="{E1D89D1C-3CC8-DD4C-9C40-1D15B2C8DFDC}" dt="2025-03-27T02:14:33.270" v="3074" actId="1076"/>
          <ac:spMkLst>
            <pc:docMk/>
            <pc:sldMk cId="1025729995" sldId="263"/>
            <ac:spMk id="30" creationId="{8823DFA3-FD32-8D72-1FDA-A77C1EE71FAC}"/>
          </ac:spMkLst>
        </pc:spChg>
        <pc:spChg chg="mod">
          <ac:chgData name="Jim Zhang" userId="fa6909b4-cf68-47b2-80b2-932828f90439" providerId="ADAL" clId="{E1D89D1C-3CC8-DD4C-9C40-1D15B2C8DFDC}" dt="2025-03-27T02:14:19.933" v="3070" actId="14100"/>
          <ac:spMkLst>
            <pc:docMk/>
            <pc:sldMk cId="1025729995" sldId="263"/>
            <ac:spMk id="34" creationId="{182C3318-93DE-A5B5-C498-9C5C4D284B08}"/>
          </ac:spMkLst>
        </pc:spChg>
        <pc:spChg chg="add del mod">
          <ac:chgData name="Jim Zhang" userId="fa6909b4-cf68-47b2-80b2-932828f90439" providerId="ADAL" clId="{E1D89D1C-3CC8-DD4C-9C40-1D15B2C8DFDC}" dt="2025-03-27T01:19:55.575" v="1411" actId="22"/>
          <ac:spMkLst>
            <pc:docMk/>
            <pc:sldMk cId="1025729995" sldId="263"/>
            <ac:spMk id="36" creationId="{4C6C9F13-E23B-B8EB-FD44-31B77EFB186D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2:12:18.362" v="3016" actId="14100"/>
          <ac:spMkLst>
            <pc:docMk/>
            <pc:sldMk cId="1025729995" sldId="263"/>
            <ac:spMk id="37" creationId="{E0CAD9C9-2A4E-EAAD-0C1F-8C27CEE78A1A}"/>
          </ac:spMkLst>
        </pc:spChg>
        <pc:spChg chg="add del mod">
          <ac:chgData name="Jim Zhang" userId="fa6909b4-cf68-47b2-80b2-932828f90439" providerId="ADAL" clId="{E1D89D1C-3CC8-DD4C-9C40-1D15B2C8DFDC}" dt="2025-03-27T01:19:51.684" v="1407" actId="478"/>
          <ac:spMkLst>
            <pc:docMk/>
            <pc:sldMk cId="1025729995" sldId="263"/>
            <ac:spMk id="40" creationId="{71E635CD-4844-A42A-3BA2-7BB0E5D06849}"/>
          </ac:spMkLst>
        </pc:spChg>
        <pc:spChg chg="add mod">
          <ac:chgData name="Jim Zhang" userId="fa6909b4-cf68-47b2-80b2-932828f90439" providerId="ADAL" clId="{E1D89D1C-3CC8-DD4C-9C40-1D15B2C8DFDC}" dt="2025-03-27T01:37:45.588" v="1781" actId="14100"/>
          <ac:spMkLst>
            <pc:docMk/>
            <pc:sldMk cId="1025729995" sldId="263"/>
            <ac:spMk id="41" creationId="{D32AD5D6-ACDB-DA2F-A7DF-3FA6787957D6}"/>
          </ac:spMkLst>
        </pc:spChg>
        <pc:spChg chg="add mod">
          <ac:chgData name="Jim Zhang" userId="fa6909b4-cf68-47b2-80b2-932828f90439" providerId="ADAL" clId="{E1D89D1C-3CC8-DD4C-9C40-1D15B2C8DFDC}" dt="2025-03-27T02:09:07.760" v="2967" actId="1076"/>
          <ac:spMkLst>
            <pc:docMk/>
            <pc:sldMk cId="1025729995" sldId="263"/>
            <ac:spMk id="46" creationId="{CFDB265A-CA79-06F5-38BD-C2B55F16EE34}"/>
          </ac:spMkLst>
        </pc:spChg>
        <pc:spChg chg="add del mod">
          <ac:chgData name="Jim Zhang" userId="fa6909b4-cf68-47b2-80b2-932828f90439" providerId="ADAL" clId="{E1D89D1C-3CC8-DD4C-9C40-1D15B2C8DFDC}" dt="2025-03-27T01:51:47.836" v="1934" actId="478"/>
          <ac:spMkLst>
            <pc:docMk/>
            <pc:sldMk cId="1025729995" sldId="263"/>
            <ac:spMk id="47" creationId="{4EB928F4-48D4-52DC-6620-1484933E2312}"/>
          </ac:spMkLst>
        </pc:spChg>
        <pc:spChg chg="add mod">
          <ac:chgData name="Jim Zhang" userId="fa6909b4-cf68-47b2-80b2-932828f90439" providerId="ADAL" clId="{E1D89D1C-3CC8-DD4C-9C40-1D15B2C8DFDC}" dt="2025-03-27T01:45:50.203" v="1852" actId="1076"/>
          <ac:spMkLst>
            <pc:docMk/>
            <pc:sldMk cId="1025729995" sldId="263"/>
            <ac:spMk id="48" creationId="{0D8C2535-0985-4B55-97FD-72E8222FF3A1}"/>
          </ac:spMkLst>
        </pc:spChg>
        <pc:spChg chg="add mod">
          <ac:chgData name="Jim Zhang" userId="fa6909b4-cf68-47b2-80b2-932828f90439" providerId="ADAL" clId="{E1D89D1C-3CC8-DD4C-9C40-1D15B2C8DFDC}" dt="2025-03-27T01:46:03.873" v="1858" actId="14100"/>
          <ac:spMkLst>
            <pc:docMk/>
            <pc:sldMk cId="1025729995" sldId="263"/>
            <ac:spMk id="49" creationId="{8CDACD2B-C9D8-299E-0321-A44FB0C9D3D5}"/>
          </ac:spMkLst>
        </pc:spChg>
        <pc:spChg chg="add mod">
          <ac:chgData name="Jim Zhang" userId="fa6909b4-cf68-47b2-80b2-932828f90439" providerId="ADAL" clId="{E1D89D1C-3CC8-DD4C-9C40-1D15B2C8DFDC}" dt="2025-03-27T01:46:13.490" v="1863" actId="1076"/>
          <ac:spMkLst>
            <pc:docMk/>
            <pc:sldMk cId="1025729995" sldId="263"/>
            <ac:spMk id="50" creationId="{F4D37D75-BA0B-7EA3-4E98-C9DF5333415B}"/>
          </ac:spMkLst>
        </pc:spChg>
        <pc:spChg chg="add mod">
          <ac:chgData name="Jim Zhang" userId="fa6909b4-cf68-47b2-80b2-932828f90439" providerId="ADAL" clId="{E1D89D1C-3CC8-DD4C-9C40-1D15B2C8DFDC}" dt="2025-03-27T01:46:31.835" v="1870" actId="14100"/>
          <ac:spMkLst>
            <pc:docMk/>
            <pc:sldMk cId="1025729995" sldId="263"/>
            <ac:spMk id="51" creationId="{B8E1F426-9F12-C91A-5816-61ED77E42DFD}"/>
          </ac:spMkLst>
        </pc:spChg>
        <pc:spChg chg="add mod">
          <ac:chgData name="Jim Zhang" userId="fa6909b4-cf68-47b2-80b2-932828f90439" providerId="ADAL" clId="{E1D89D1C-3CC8-DD4C-9C40-1D15B2C8DFDC}" dt="2025-03-27T01:47:21.030" v="1875" actId="2085"/>
          <ac:spMkLst>
            <pc:docMk/>
            <pc:sldMk cId="1025729995" sldId="263"/>
            <ac:spMk id="52" creationId="{D8478908-6FBB-0272-708A-A59AF3444CE3}"/>
          </ac:spMkLst>
        </pc:spChg>
        <pc:spChg chg="add mod">
          <ac:chgData name="Jim Zhang" userId="fa6909b4-cf68-47b2-80b2-932828f90439" providerId="ADAL" clId="{E1D89D1C-3CC8-DD4C-9C40-1D15B2C8DFDC}" dt="2025-03-27T01:47:30.509" v="1877" actId="1076"/>
          <ac:spMkLst>
            <pc:docMk/>
            <pc:sldMk cId="1025729995" sldId="263"/>
            <ac:spMk id="53" creationId="{2A5D5CAF-9DD3-DFA6-A429-F0B4BB1B80A3}"/>
          </ac:spMkLst>
        </pc:spChg>
        <pc:spChg chg="add mod">
          <ac:chgData name="Jim Zhang" userId="fa6909b4-cf68-47b2-80b2-932828f90439" providerId="ADAL" clId="{E1D89D1C-3CC8-DD4C-9C40-1D15B2C8DFDC}" dt="2025-03-27T01:47:35.603" v="1879" actId="1076"/>
          <ac:spMkLst>
            <pc:docMk/>
            <pc:sldMk cId="1025729995" sldId="263"/>
            <ac:spMk id="54" creationId="{87895E5D-0680-A221-EA3B-2F43F8C41297}"/>
          </ac:spMkLst>
        </pc:spChg>
        <pc:spChg chg="add mod">
          <ac:chgData name="Jim Zhang" userId="fa6909b4-cf68-47b2-80b2-932828f90439" providerId="ADAL" clId="{E1D89D1C-3CC8-DD4C-9C40-1D15B2C8DFDC}" dt="2025-03-27T01:47:45.106" v="1884" actId="1076"/>
          <ac:spMkLst>
            <pc:docMk/>
            <pc:sldMk cId="1025729995" sldId="263"/>
            <ac:spMk id="55" creationId="{B703E571-52B9-BA9B-EE25-0EF2F031CB7E}"/>
          </ac:spMkLst>
        </pc:spChg>
        <pc:spChg chg="mod">
          <ac:chgData name="Jim Zhang" userId="fa6909b4-cf68-47b2-80b2-932828f90439" providerId="ADAL" clId="{E1D89D1C-3CC8-DD4C-9C40-1D15B2C8DFDC}" dt="2025-03-27T00:47:33.870" v="799" actId="14100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7T02:19:40.306" v="3524" actId="1076"/>
          <ac:spMkLst>
            <pc:docMk/>
            <pc:sldMk cId="1025729995" sldId="263"/>
            <ac:spMk id="58" creationId="{2E60524C-94C3-FD20-13D8-7958CBF8904E}"/>
          </ac:spMkLst>
        </pc:spChg>
        <pc:spChg chg="add mod">
          <ac:chgData name="Jim Zhang" userId="fa6909b4-cf68-47b2-80b2-932828f90439" providerId="ADAL" clId="{E1D89D1C-3CC8-DD4C-9C40-1D15B2C8DFDC}" dt="2025-03-27T01:47:56.175" v="1887" actId="1076"/>
          <ac:spMkLst>
            <pc:docMk/>
            <pc:sldMk cId="1025729995" sldId="263"/>
            <ac:spMk id="59" creationId="{3E3B4DEA-8081-15E8-412F-C2A313CE6882}"/>
          </ac:spMkLst>
        </pc:spChg>
        <pc:spChg chg="mod">
          <ac:chgData name="Jim Zhang" userId="fa6909b4-cf68-47b2-80b2-932828f90439" providerId="ADAL" clId="{E1D89D1C-3CC8-DD4C-9C40-1D15B2C8DFDC}" dt="2025-03-27T02:12:12.407" v="3015" actId="14100"/>
          <ac:spMkLst>
            <pc:docMk/>
            <pc:sldMk cId="1025729995" sldId="263"/>
            <ac:spMk id="63" creationId="{8490B1F3-34CE-DD06-18A5-5BA1C94A763D}"/>
          </ac:spMkLst>
        </pc:spChg>
        <pc:spChg chg="add mod">
          <ac:chgData name="Jim Zhang" userId="fa6909b4-cf68-47b2-80b2-932828f90439" providerId="ADAL" clId="{E1D89D1C-3CC8-DD4C-9C40-1D15B2C8DFDC}" dt="2025-03-27T02:01:23.298" v="2383" actId="1076"/>
          <ac:spMkLst>
            <pc:docMk/>
            <pc:sldMk cId="1025729995" sldId="263"/>
            <ac:spMk id="65" creationId="{43EA41F6-C77F-2655-8376-8C886EC6505D}"/>
          </ac:spMkLst>
        </pc:spChg>
        <pc:spChg chg="add mod">
          <ac:chgData name="Jim Zhang" userId="fa6909b4-cf68-47b2-80b2-932828f90439" providerId="ADAL" clId="{E1D89D1C-3CC8-DD4C-9C40-1D15B2C8DFDC}" dt="2025-03-27T02:15:04.732" v="3079" actId="1076"/>
          <ac:spMkLst>
            <pc:docMk/>
            <pc:sldMk cId="1025729995" sldId="263"/>
            <ac:spMk id="66" creationId="{6A1A957E-1AE2-9F9A-1734-8840D62606A0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67" creationId="{8A011034-C66C-D71A-E81E-BA74789EA2C7}"/>
          </ac:spMkLst>
        </pc:spChg>
        <pc:spChg chg="add mod">
          <ac:chgData name="Jim Zhang" userId="fa6909b4-cf68-47b2-80b2-932828f90439" providerId="ADAL" clId="{E1D89D1C-3CC8-DD4C-9C40-1D15B2C8DFDC}" dt="2025-03-27T02:15:15.474" v="3082" actId="20577"/>
          <ac:spMkLst>
            <pc:docMk/>
            <pc:sldMk cId="1025729995" sldId="263"/>
            <ac:spMk id="71" creationId="{2929D1CA-C42B-B046-660B-878714E959F8}"/>
          </ac:spMkLst>
        </pc:spChg>
        <pc:spChg chg="add mod">
          <ac:chgData name="Jim Zhang" userId="fa6909b4-cf68-47b2-80b2-932828f90439" providerId="ADAL" clId="{E1D89D1C-3CC8-DD4C-9C40-1D15B2C8DFDC}" dt="2025-03-27T02:19:53.161" v="3527" actId="1076"/>
          <ac:spMkLst>
            <pc:docMk/>
            <pc:sldMk cId="1025729995" sldId="263"/>
            <ac:spMk id="72" creationId="{3B1A545D-2619-CB3F-5849-C01EE94B3509}"/>
          </ac:spMkLst>
        </pc:spChg>
        <pc:spChg chg="add mod">
          <ac:chgData name="Jim Zhang" userId="fa6909b4-cf68-47b2-80b2-932828f90439" providerId="ADAL" clId="{E1D89D1C-3CC8-DD4C-9C40-1D15B2C8DFDC}" dt="2025-03-27T02:13:30.157" v="3061"/>
          <ac:spMkLst>
            <pc:docMk/>
            <pc:sldMk cId="1025729995" sldId="263"/>
            <ac:spMk id="73" creationId="{4921BEF5-88E2-56BE-F118-B16F8F3F7B24}"/>
          </ac:spMkLst>
        </pc:spChg>
        <pc:spChg chg="add mod">
          <ac:chgData name="Jim Zhang" userId="fa6909b4-cf68-47b2-80b2-932828f90439" providerId="ADAL" clId="{E1D89D1C-3CC8-DD4C-9C40-1D15B2C8DFDC}" dt="2025-03-27T02:13:32.784" v="3062"/>
          <ac:spMkLst>
            <pc:docMk/>
            <pc:sldMk cId="1025729995" sldId="263"/>
            <ac:spMk id="74" creationId="{FE8381DF-3B36-5506-8445-CDA2A4508DF6}"/>
          </ac:spMkLst>
        </pc:spChg>
        <pc:spChg chg="add mod">
          <ac:chgData name="Jim Zhang" userId="fa6909b4-cf68-47b2-80b2-932828f90439" providerId="ADAL" clId="{E1D89D1C-3CC8-DD4C-9C40-1D15B2C8DFDC}" dt="2025-03-27T02:13:34.006" v="3063"/>
          <ac:spMkLst>
            <pc:docMk/>
            <pc:sldMk cId="1025729995" sldId="263"/>
            <ac:spMk id="75" creationId="{F172F809-2FBA-5032-5420-D85EA344AE80}"/>
          </ac:spMkLst>
        </pc:spChg>
        <pc:spChg chg="add mod">
          <ac:chgData name="Jim Zhang" userId="fa6909b4-cf68-47b2-80b2-932828f90439" providerId="ADAL" clId="{E1D89D1C-3CC8-DD4C-9C40-1D15B2C8DFDC}" dt="2025-03-27T02:16:07.782" v="3083"/>
          <ac:spMkLst>
            <pc:docMk/>
            <pc:sldMk cId="1025729995" sldId="263"/>
            <ac:spMk id="76" creationId="{A1E8E791-7DB4-A467-4005-1BFC7D802916}"/>
          </ac:spMkLst>
        </pc:spChg>
        <pc:spChg chg="mod">
          <ac:chgData name="Jim Zhang" userId="fa6909b4-cf68-47b2-80b2-932828f90439" providerId="ADAL" clId="{E1D89D1C-3CC8-DD4C-9C40-1D15B2C8DFDC}" dt="2025-03-27T00:58:32.161" v="1022" actId="20577"/>
          <ac:spMkLst>
            <pc:docMk/>
            <pc:sldMk cId="1025729995" sldId="263"/>
            <ac:spMk id="77" creationId="{2DFB00F0-1102-7B36-11A1-EC86FF82C051}"/>
          </ac:spMkLst>
        </pc:spChg>
        <pc:spChg chg="add mod">
          <ac:chgData name="Jim Zhang" userId="fa6909b4-cf68-47b2-80b2-932828f90439" providerId="ADAL" clId="{E1D89D1C-3CC8-DD4C-9C40-1D15B2C8DFDC}" dt="2025-03-27T02:19:51.518" v="3526" actId="1076"/>
          <ac:spMkLst>
            <pc:docMk/>
            <pc:sldMk cId="1025729995" sldId="263"/>
            <ac:spMk id="79" creationId="{E2BAACAB-97AE-6EA8-DC3A-F25BC6BD7B56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6" creationId="{C1576798-702A-5941-1E21-F125503B8C6A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7" creationId="{383FC4E8-B969-C370-8824-CB8A8771BD3F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7T01:05:36.503" v="1102" actId="1076"/>
          <ac:spMkLst>
            <pc:docMk/>
            <pc:sldMk cId="1025729995" sldId="263"/>
            <ac:spMk id="93" creationId="{62D1A46E-60E2-1CE2-CCF9-D5C9E3ED2D7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4" creationId="{0045FAE4-44C8-CE90-2FA8-1CCF0A77CA75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7" creationId="{C6CAAC00-AE87-C762-47FB-A99011B754B8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9" creationId="{7FDFA60B-1FB2-B857-EE61-7E0D8200766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0" creationId="{B8A98CBD-B7D4-6E28-6607-BC74F5579C97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mod">
          <ac:chgData name="Jim Zhang" userId="fa6909b4-cf68-47b2-80b2-932828f90439" providerId="ADAL" clId="{E1D89D1C-3CC8-DD4C-9C40-1D15B2C8DFDC}" dt="2025-03-27T01:02:34.111" v="1080" actId="1076"/>
          <ac:spMkLst>
            <pc:docMk/>
            <pc:sldMk cId="1025729995" sldId="263"/>
            <ac:spMk id="108" creationId="{E8FBF823-7AAF-95CB-7A45-900F2C104DA0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10" creationId="{83006010-0298-E1C3-DD58-D91BC6221179}"/>
          </ac:spMkLst>
        </pc:spChg>
        <pc:spChg chg="mod">
          <ac:chgData name="Jim Zhang" userId="fa6909b4-cf68-47b2-80b2-932828f90439" providerId="ADAL" clId="{E1D89D1C-3CC8-DD4C-9C40-1D15B2C8DFDC}" dt="2025-03-27T01:08:15.725" v="1123" actId="1076"/>
          <ac:spMkLst>
            <pc:docMk/>
            <pc:sldMk cId="1025729995" sldId="263"/>
            <ac:spMk id="126" creationId="{C5A74AB5-DCBF-25F0-F342-89FC6BA9E7F1}"/>
          </ac:spMkLst>
        </pc:spChg>
        <pc:spChg chg="mod">
          <ac:chgData name="Jim Zhang" userId="fa6909b4-cf68-47b2-80b2-932828f90439" providerId="ADAL" clId="{E1D89D1C-3CC8-DD4C-9C40-1D15B2C8DFDC}" dt="2025-03-27T01:08:26.791" v="1125" actId="1076"/>
          <ac:spMkLst>
            <pc:docMk/>
            <pc:sldMk cId="1025729995" sldId="263"/>
            <ac:spMk id="127" creationId="{297A760C-1C38-C2E2-C7E8-D5810FBC2DB5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7T01:09:07.232" v="1131" actId="1076"/>
          <ac:spMkLst>
            <pc:docMk/>
            <pc:sldMk cId="1025729995" sldId="263"/>
            <ac:spMk id="275" creationId="{367F876A-1B5D-BB0C-DB56-9C1B3D2E385B}"/>
          </ac:spMkLst>
        </pc:spChg>
        <pc:spChg chg="mod">
          <ac:chgData name="Jim Zhang" userId="fa6909b4-cf68-47b2-80b2-932828f90439" providerId="ADAL" clId="{E1D89D1C-3CC8-DD4C-9C40-1D15B2C8DFDC}" dt="2025-03-27T01:08:38.101" v="1127" actId="14100"/>
          <ac:spMkLst>
            <pc:docMk/>
            <pc:sldMk cId="1025729995" sldId="263"/>
            <ac:spMk id="276" creationId="{DAA9363C-5DEF-DA60-08EE-3AB801C31C56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79" creationId="{25FC2F95-898C-F1F2-5B98-E833D27687CD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0" creationId="{F3BEBFFB-0C5D-7FE3-C009-25C7BA527278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7T00:59:08.156" v="1047" actId="1076"/>
          <ac:spMkLst>
            <pc:docMk/>
            <pc:sldMk cId="1025729995" sldId="263"/>
            <ac:spMk id="283" creationId="{698CE74B-4BC4-D162-DCD8-EA1F15210AE0}"/>
          </ac:spMkLst>
        </pc:spChg>
        <pc:spChg chg="mod">
          <ac:chgData name="Jim Zhang" userId="fa6909b4-cf68-47b2-80b2-932828f90439" providerId="ADAL" clId="{E1D89D1C-3CC8-DD4C-9C40-1D15B2C8DFDC}" dt="2025-03-27T01:12:46.845" v="1186" actId="14100"/>
          <ac:spMkLst>
            <pc:docMk/>
            <pc:sldMk cId="1025729995" sldId="263"/>
            <ac:spMk id="287" creationId="{A1985D95-764C-93E6-69AC-0499AA9B4C68}"/>
          </ac:spMkLst>
        </pc:spChg>
        <pc:spChg chg="mod">
          <ac:chgData name="Jim Zhang" userId="fa6909b4-cf68-47b2-80b2-932828f90439" providerId="ADAL" clId="{E1D89D1C-3CC8-DD4C-9C40-1D15B2C8DFDC}" dt="2025-03-27T00:59:10.933" v="1048" actId="1076"/>
          <ac:spMkLst>
            <pc:docMk/>
            <pc:sldMk cId="1025729995" sldId="263"/>
            <ac:spMk id="290" creationId="{F2BA7CFD-346F-1598-CC54-6E688FD8FA49}"/>
          </ac:spMkLst>
        </pc:spChg>
        <pc:spChg chg="mod">
          <ac:chgData name="Jim Zhang" userId="fa6909b4-cf68-47b2-80b2-932828f90439" providerId="ADAL" clId="{E1D89D1C-3CC8-DD4C-9C40-1D15B2C8DFDC}" dt="2025-03-27T01:12:40.907" v="1184" actId="14100"/>
          <ac:spMkLst>
            <pc:docMk/>
            <pc:sldMk cId="1025729995" sldId="263"/>
            <ac:spMk id="291" creationId="{CAFD2FD7-F240-2A72-CE28-9DEBA0E24158}"/>
          </ac:spMkLst>
        </pc:spChg>
        <pc:spChg chg="mod">
          <ac:chgData name="Jim Zhang" userId="fa6909b4-cf68-47b2-80b2-932828f90439" providerId="ADAL" clId="{E1D89D1C-3CC8-DD4C-9C40-1D15B2C8DFDC}" dt="2025-03-27T00:59:13.780" v="1049" actId="1076"/>
          <ac:spMkLst>
            <pc:docMk/>
            <pc:sldMk cId="1025729995" sldId="263"/>
            <ac:spMk id="293" creationId="{86DEB700-D30E-4B23-DD4C-9552F1A48307}"/>
          </ac:spMkLst>
        </pc:spChg>
        <pc:spChg chg="mod">
          <ac:chgData name="Jim Zhang" userId="fa6909b4-cf68-47b2-80b2-932828f90439" providerId="ADAL" clId="{E1D89D1C-3CC8-DD4C-9C40-1D15B2C8DFDC}" dt="2025-03-27T01:12:56.526" v="1190" actId="1076"/>
          <ac:spMkLst>
            <pc:docMk/>
            <pc:sldMk cId="1025729995" sldId="263"/>
            <ac:spMk id="294" creationId="{5BD79917-4BA1-EA0D-E04B-D6D88D5C0AAC}"/>
          </ac:spMkLst>
        </pc:spChg>
        <pc:spChg chg="mod">
          <ac:chgData name="Jim Zhang" userId="fa6909b4-cf68-47b2-80b2-932828f90439" providerId="ADAL" clId="{E1D89D1C-3CC8-DD4C-9C40-1D15B2C8DFDC}" dt="2025-03-27T00:59:17.058" v="1050" actId="1076"/>
          <ac:spMkLst>
            <pc:docMk/>
            <pc:sldMk cId="1025729995" sldId="263"/>
            <ac:spMk id="296" creationId="{CE8FC6C0-0D4B-F6EE-739F-141A41FB1BFF}"/>
          </ac:spMkLst>
        </pc:spChg>
        <pc:spChg chg="mod">
          <ac:chgData name="Jim Zhang" userId="fa6909b4-cf68-47b2-80b2-932828f90439" providerId="ADAL" clId="{E1D89D1C-3CC8-DD4C-9C40-1D15B2C8DFDC}" dt="2025-03-27T01:13:05.860" v="1194" actId="1076"/>
          <ac:spMkLst>
            <pc:docMk/>
            <pc:sldMk cId="1025729995" sldId="263"/>
            <ac:spMk id="297" creationId="{ED4C7542-97B9-1CBA-34BD-0BD728C82269}"/>
          </ac:spMkLst>
        </pc:spChg>
        <pc:spChg chg="mod">
          <ac:chgData name="Jim Zhang" userId="fa6909b4-cf68-47b2-80b2-932828f90439" providerId="ADAL" clId="{E1D89D1C-3CC8-DD4C-9C40-1D15B2C8DFDC}" dt="2025-03-27T01:14:52.932" v="1231" actId="1076"/>
          <ac:spMkLst>
            <pc:docMk/>
            <pc:sldMk cId="1025729995" sldId="263"/>
            <ac:spMk id="299" creationId="{43C749D9-3327-3EBA-E065-D7323AB15942}"/>
          </ac:spMkLst>
        </pc:spChg>
        <pc:spChg chg="del mod">
          <ac:chgData name="Jim Zhang" userId="fa6909b4-cf68-47b2-80b2-932828f90439" providerId="ADAL" clId="{E1D89D1C-3CC8-DD4C-9C40-1D15B2C8DFDC}" dt="2025-03-27T01:10:59.629" v="1151" actId="478"/>
          <ac:spMkLst>
            <pc:docMk/>
            <pc:sldMk cId="1025729995" sldId="263"/>
            <ac:spMk id="300" creationId="{3485576C-1587-06FD-77E4-D2AB13A467AE}"/>
          </ac:spMkLst>
        </pc:spChg>
        <pc:spChg chg="mod">
          <ac:chgData name="Jim Zhang" userId="fa6909b4-cf68-47b2-80b2-932828f90439" providerId="ADAL" clId="{E1D89D1C-3CC8-DD4C-9C40-1D15B2C8DFDC}" dt="2025-03-27T01:14:56.500" v="1232" actId="1076"/>
          <ac:spMkLst>
            <pc:docMk/>
            <pc:sldMk cId="1025729995" sldId="263"/>
            <ac:spMk id="302" creationId="{26307B82-2F7A-98CA-F940-851ECC6E05F8}"/>
          </ac:spMkLst>
        </pc:spChg>
        <pc:spChg chg="del mod">
          <ac:chgData name="Jim Zhang" userId="fa6909b4-cf68-47b2-80b2-932828f90439" providerId="ADAL" clId="{E1D89D1C-3CC8-DD4C-9C40-1D15B2C8DFDC}" dt="2025-03-27T01:11:51.144" v="1171" actId="478"/>
          <ac:spMkLst>
            <pc:docMk/>
            <pc:sldMk cId="1025729995" sldId="263"/>
            <ac:spMk id="308" creationId="{C23A7A76-D957-C212-A289-3528F4AFBFE0}"/>
          </ac:spMkLst>
        </pc:spChg>
        <pc:spChg chg="mod">
          <ac:chgData name="Jim Zhang" userId="fa6909b4-cf68-47b2-80b2-932828f90439" providerId="ADAL" clId="{E1D89D1C-3CC8-DD4C-9C40-1D15B2C8DFDC}" dt="2025-03-27T01:14:05.443" v="1210" actId="1076"/>
          <ac:spMkLst>
            <pc:docMk/>
            <pc:sldMk cId="1025729995" sldId="263"/>
            <ac:spMk id="309" creationId="{5CF07A56-7D1B-EF0A-0E45-BBE7037EE221}"/>
          </ac:spMkLst>
        </pc:spChg>
        <pc:spChg chg="mod">
          <ac:chgData name="Jim Zhang" userId="fa6909b4-cf68-47b2-80b2-932828f90439" providerId="ADAL" clId="{E1D89D1C-3CC8-DD4C-9C40-1D15B2C8DFDC}" dt="2025-03-27T01:14:00.841" v="1209" actId="1076"/>
          <ac:spMkLst>
            <pc:docMk/>
            <pc:sldMk cId="1025729995" sldId="263"/>
            <ac:spMk id="310" creationId="{9E45025F-CC08-9756-0220-25053EAAD232}"/>
          </ac:spMkLst>
        </pc:spChg>
        <pc:spChg chg="mod">
          <ac:chgData name="Jim Zhang" userId="fa6909b4-cf68-47b2-80b2-932828f90439" providerId="ADAL" clId="{E1D89D1C-3CC8-DD4C-9C40-1D15B2C8DFDC}" dt="2025-03-27T01:12:12.499" v="1176" actId="1076"/>
          <ac:spMkLst>
            <pc:docMk/>
            <pc:sldMk cId="1025729995" sldId="263"/>
            <ac:spMk id="311" creationId="{00574C1A-ADBC-CEB6-1903-23E7BC592047}"/>
          </ac:spMkLst>
        </pc:spChg>
        <pc:spChg chg="mod">
          <ac:chgData name="Jim Zhang" userId="fa6909b4-cf68-47b2-80b2-932828f90439" providerId="ADAL" clId="{E1D89D1C-3CC8-DD4C-9C40-1D15B2C8DFDC}" dt="2025-03-27T01:14:50.262" v="1230" actId="1076"/>
          <ac:spMkLst>
            <pc:docMk/>
            <pc:sldMk cId="1025729995" sldId="263"/>
            <ac:spMk id="312" creationId="{A3F6A478-4F8C-C535-A36C-772D148B189E}"/>
          </ac:spMkLst>
        </pc:spChg>
        <pc:spChg chg="del mod topLvl">
          <ac:chgData name="Jim Zhang" userId="fa6909b4-cf68-47b2-80b2-932828f90439" providerId="ADAL" clId="{E1D89D1C-3CC8-DD4C-9C40-1D15B2C8DFDC}" dt="2025-03-27T01:49:36.116" v="1906" actId="478"/>
          <ac:spMkLst>
            <pc:docMk/>
            <pc:sldMk cId="1025729995" sldId="263"/>
            <ac:spMk id="334" creationId="{374BC74C-8344-C9A4-C2EF-9B59D32D1C26}"/>
          </ac:spMkLst>
        </pc:spChg>
        <pc:spChg chg="del mod topLvl">
          <ac:chgData name="Jim Zhang" userId="fa6909b4-cf68-47b2-80b2-932828f90439" providerId="ADAL" clId="{E1D89D1C-3CC8-DD4C-9C40-1D15B2C8DFDC}" dt="2025-03-27T01:49:33.111" v="1905" actId="478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del mod">
          <ac:chgData name="Jim Zhang" userId="fa6909b4-cf68-47b2-80b2-932828f90439" providerId="ADAL" clId="{E1D89D1C-3CC8-DD4C-9C40-1D15B2C8DFDC}" dt="2025-03-27T01:04:45.956" v="1096" actId="165"/>
          <ac:grpSpMkLst>
            <pc:docMk/>
            <pc:sldMk cId="1025729995" sldId="263"/>
            <ac:grpSpMk id="6" creationId="{246D120B-5056-4C8B-C86F-08FC95205210}"/>
          </ac:grpSpMkLst>
        </pc:grpChg>
        <pc:grpChg chg="add del mod">
          <ac:chgData name="Jim Zhang" userId="fa6909b4-cf68-47b2-80b2-932828f90439" providerId="ADAL" clId="{E1D89D1C-3CC8-DD4C-9C40-1D15B2C8DFDC}" dt="2025-03-27T02:14:33.270" v="3074" actId="1076"/>
          <ac:grpSpMkLst>
            <pc:docMk/>
            <pc:sldMk cId="1025729995" sldId="263"/>
            <ac:grpSpMk id="8" creationId="{EFF6FD1C-73B8-A9CD-A672-4F5A6FD7530F}"/>
          </ac:grpSpMkLst>
        </pc:grpChg>
        <pc:grpChg chg="add del">
          <ac:chgData name="Jim Zhang" userId="fa6909b4-cf68-47b2-80b2-932828f90439" providerId="ADAL" clId="{E1D89D1C-3CC8-DD4C-9C40-1D15B2C8DFDC}" dt="2025-03-27T01:05:18.625" v="1100" actId="338"/>
          <ac:grpSpMkLst>
            <pc:docMk/>
            <pc:sldMk cId="1025729995" sldId="263"/>
            <ac:grpSpMk id="20" creationId="{5304282A-3714-502C-91EE-0DD84744BCA1}"/>
          </ac:grpSpMkLst>
        </pc:grpChg>
        <pc:grpChg chg="add">
          <ac:chgData name="Jim Zhang" userId="fa6909b4-cf68-47b2-80b2-932828f90439" providerId="ADAL" clId="{E1D89D1C-3CC8-DD4C-9C40-1D15B2C8DFDC}" dt="2025-03-27T01:07:30.139" v="1112" actId="164"/>
          <ac:grpSpMkLst>
            <pc:docMk/>
            <pc:sldMk cId="1025729995" sldId="263"/>
            <ac:grpSpMk id="21" creationId="{AFF1B9E2-FD6D-1EF1-17B9-7AA7A7D1534B}"/>
          </ac:grpSpMkLst>
        </pc:grpChg>
        <pc:grpChg chg="add mod topLvl">
          <ac:chgData name="Jim Zhang" userId="fa6909b4-cf68-47b2-80b2-932828f90439" providerId="ADAL" clId="{E1D89D1C-3CC8-DD4C-9C40-1D15B2C8DFDC}" dt="2025-03-27T01:07:40.164" v="1115" actId="1076"/>
          <ac:grpSpMkLst>
            <pc:docMk/>
            <pc:sldMk cId="1025729995" sldId="263"/>
            <ac:grpSpMk id="32" creationId="{E0EC959F-5444-86DC-E496-655F5CA1A4B8}"/>
          </ac:grpSpMkLst>
        </pc:grpChg>
        <pc:grpChg chg="add del topLvl">
          <ac:chgData name="Jim Zhang" userId="fa6909b4-cf68-47b2-80b2-932828f90439" providerId="ADAL" clId="{E1D89D1C-3CC8-DD4C-9C40-1D15B2C8DFDC}" dt="2025-03-27T01:49:33.111" v="1905" actId="478"/>
          <ac:grpSpMkLst>
            <pc:docMk/>
            <pc:sldMk cId="1025729995" sldId="263"/>
            <ac:grpSpMk id="42" creationId="{2E69F0FE-50F9-A1B8-979C-5F692FE72FEE}"/>
          </ac:grpSpMkLst>
        </pc:grpChg>
        <pc:grpChg chg="add del mod">
          <ac:chgData name="Jim Zhang" userId="fa6909b4-cf68-47b2-80b2-932828f90439" providerId="ADAL" clId="{E1D89D1C-3CC8-DD4C-9C40-1D15B2C8DFDC}" dt="2025-03-27T01:43:41.061" v="1796" actId="478"/>
          <ac:grpSpMkLst>
            <pc:docMk/>
            <pc:sldMk cId="1025729995" sldId="263"/>
            <ac:grpSpMk id="43" creationId="{31FFBF2F-10D2-C5F1-9CBD-647AE5541B7A}"/>
          </ac:grpSpMkLst>
        </pc:grpChg>
        <pc:grpChg chg="add">
          <ac:chgData name="Jim Zhang" userId="fa6909b4-cf68-47b2-80b2-932828f90439" providerId="ADAL" clId="{E1D89D1C-3CC8-DD4C-9C40-1D15B2C8DFDC}" dt="2025-03-27T01:48:21.544" v="1890" actId="164"/>
          <ac:grpSpMkLst>
            <pc:docMk/>
            <pc:sldMk cId="1025729995" sldId="263"/>
            <ac:grpSpMk id="60" creationId="{720E8B12-63D8-0AE6-7E45-ADF451911534}"/>
          </ac:grpSpMkLst>
        </pc:grpChg>
        <pc:grpChg chg="add mod">
          <ac:chgData name="Jim Zhang" userId="fa6909b4-cf68-47b2-80b2-932828f90439" providerId="ADAL" clId="{E1D89D1C-3CC8-DD4C-9C40-1D15B2C8DFDC}" dt="2025-03-27T01:53:34.283" v="2000" actId="1076"/>
          <ac:grpSpMkLst>
            <pc:docMk/>
            <pc:sldMk cId="1025729995" sldId="263"/>
            <ac:grpSpMk id="61" creationId="{C2A1360E-C9D8-3DA8-4730-2656F6F3BCE2}"/>
          </ac:grpSpMkLst>
        </pc:grpChg>
        <pc:grpChg chg="add mod">
          <ac:chgData name="Jim Zhang" userId="fa6909b4-cf68-47b2-80b2-932828f90439" providerId="ADAL" clId="{E1D89D1C-3CC8-DD4C-9C40-1D15B2C8DFDC}" dt="2025-03-27T02:09:07.760" v="2967" actId="1076"/>
          <ac:grpSpMkLst>
            <pc:docMk/>
            <pc:sldMk cId="1025729995" sldId="263"/>
            <ac:grpSpMk id="62" creationId="{2D6DA1B2-E77D-1EB1-84FF-0D8C88A3973C}"/>
          </ac:grpSpMkLst>
        </pc:grpChg>
        <pc:grpChg chg="add mod">
          <ac:chgData name="Jim Zhang" userId="fa6909b4-cf68-47b2-80b2-932828f90439" providerId="ADAL" clId="{E1D89D1C-3CC8-DD4C-9C40-1D15B2C8DFDC}" dt="2025-03-27T02:15:01.287" v="3078" actId="1076"/>
          <ac:grpSpMkLst>
            <pc:docMk/>
            <pc:sldMk cId="1025729995" sldId="263"/>
            <ac:grpSpMk id="69" creationId="{1A05FDB1-1C4B-8BD9-08F5-A52165832761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 topLvl">
          <ac:chgData name="Jim Zhang" userId="fa6909b4-cf68-47b2-80b2-932828f90439" providerId="ADAL" clId="{E1D89D1C-3CC8-DD4C-9C40-1D15B2C8DFDC}" dt="2025-03-27T01:07:34.176" v="1114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7T01:08:09.548" v="1122" actId="1076"/>
          <ac:grpSpMkLst>
            <pc:docMk/>
            <pc:sldMk cId="1025729995" sldId="263"/>
            <ac:grpSpMk id="266" creationId="{F67C23CF-9984-F16A-547B-7DAE8424B8D7}"/>
          </ac:grpSpMkLst>
        </pc:grpChg>
        <pc:grpChg chg="del">
          <ac:chgData name="Jim Zhang" userId="fa6909b4-cf68-47b2-80b2-932828f90439" providerId="ADAL" clId="{E1D89D1C-3CC8-DD4C-9C40-1D15B2C8DFDC}" dt="2025-03-27T01:10:59.629" v="1151" actId="478"/>
          <ac:grpSpMkLst>
            <pc:docMk/>
            <pc:sldMk cId="1025729995" sldId="263"/>
            <ac:grpSpMk id="315" creationId="{3ABB13A5-B093-0496-AC78-535321A6BA5C}"/>
          </ac:grpSpMkLst>
        </pc:grpChg>
        <pc:grpChg chg="mod topLvl">
          <ac:chgData name="Jim Zhang" userId="fa6909b4-cf68-47b2-80b2-932828f90439" providerId="ADAL" clId="{E1D89D1C-3CC8-DD4C-9C40-1D15B2C8DFDC}" dt="2025-03-27T01:36:53.319" v="1769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del mod topLvl">
          <ac:chgData name="Jim Zhang" userId="fa6909b4-cf68-47b2-80b2-932828f90439" providerId="ADAL" clId="{E1D89D1C-3CC8-DD4C-9C40-1D15B2C8DFDC}" dt="2025-03-27T01:43:41.061" v="1796" actId="478"/>
          <ac:picMkLst>
            <pc:docMk/>
            <pc:sldMk cId="1025729995" sldId="263"/>
            <ac:picMk id="2" creationId="{B3403593-14D2-2501-5F62-81FF7BBA2B4C}"/>
          </ac:picMkLst>
        </pc:picChg>
        <pc:picChg chg="add mod">
          <ac:chgData name="Jim Zhang" userId="fa6909b4-cf68-47b2-80b2-932828f90439" providerId="ADAL" clId="{E1D89D1C-3CC8-DD4C-9C40-1D15B2C8DFDC}" dt="2025-03-27T01:56:09.037" v="2064" actId="1076"/>
          <ac:picMkLst>
            <pc:docMk/>
            <pc:sldMk cId="1025729995" sldId="263"/>
            <ac:picMk id="3" creationId="{3EB1416D-6EFB-9FA0-FC1E-D929172E0BD4}"/>
          </ac:picMkLst>
        </pc:picChg>
        <pc:picChg chg="add mod modCrop">
          <ac:chgData name="Jim Zhang" userId="fa6909b4-cf68-47b2-80b2-932828f90439" providerId="ADAL" clId="{E1D89D1C-3CC8-DD4C-9C40-1D15B2C8DFDC}" dt="2025-03-26T23:46:07.117" v="509" actId="1076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7T01:55:53.927" v="2062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7T01:55:06.381" v="2053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9" creationId="{B6B6424C-5B29-5EE5-7847-6F756DF9754A}"/>
          </ac:picMkLst>
        </pc:picChg>
        <pc:picChg chg="add mod modCrop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10" creationId="{47285D4E-D9F1-444F-35B3-2F7B3CDC0F41}"/>
          </ac:picMkLst>
        </pc:picChg>
        <pc:picChg chg="add mod">
          <ac:chgData name="Jim Zhang" userId="fa6909b4-cf68-47b2-80b2-932828f90439" providerId="ADAL" clId="{E1D89D1C-3CC8-DD4C-9C40-1D15B2C8DFDC}" dt="2025-03-27T01:37:53.333" v="1782" actId="1076"/>
          <ac:picMkLst>
            <pc:docMk/>
            <pc:sldMk cId="1025729995" sldId="263"/>
            <ac:picMk id="39" creationId="{92D70B47-DBA2-C769-658D-B6A044166CC1}"/>
          </ac:picMkLst>
        </pc:picChg>
        <pc:picChg chg="add mod">
          <ac:chgData name="Jim Zhang" userId="fa6909b4-cf68-47b2-80b2-932828f90439" providerId="ADAL" clId="{E1D89D1C-3CC8-DD4C-9C40-1D15B2C8DFDC}" dt="2025-03-27T01:48:16.516" v="1889" actId="1076"/>
          <ac:picMkLst>
            <pc:docMk/>
            <pc:sldMk cId="1025729995" sldId="263"/>
            <ac:picMk id="44" creationId="{27D2335F-73DE-4192-694B-8608472F2728}"/>
          </ac:picMkLst>
        </pc:picChg>
        <pc:picChg chg="add mod">
          <ac:chgData name="Jim Zhang" userId="fa6909b4-cf68-47b2-80b2-932828f90439" providerId="ADAL" clId="{E1D89D1C-3CC8-DD4C-9C40-1D15B2C8DFDC}" dt="2025-03-27T01:43:45.184" v="1797" actId="1076"/>
          <ac:picMkLst>
            <pc:docMk/>
            <pc:sldMk cId="1025729995" sldId="263"/>
            <ac:picMk id="45" creationId="{6E5E4ECB-A457-02D2-ABA0-F744E8D10AD9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 modCrop">
          <ac:chgData name="Jim Zhang" userId="fa6909b4-cf68-47b2-80b2-932828f90439" providerId="ADAL" clId="{E1D89D1C-3CC8-DD4C-9C40-1D15B2C8DFDC}" dt="2025-03-26T23:46:31.685" v="515" actId="1076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7T01:59:35.228" v="2373" actId="1076"/>
          <ac:picMkLst>
            <pc:docMk/>
            <pc:sldMk cId="1025729995" sldId="263"/>
            <ac:picMk id="64" creationId="{A2A7DBD4-222E-7233-A8D6-8F9BE4C748D9}"/>
          </ac:picMkLst>
        </pc:picChg>
        <pc:picChg chg="mod">
          <ac:chgData name="Jim Zhang" userId="fa6909b4-cf68-47b2-80b2-932828f90439" providerId="ADAL" clId="{E1D89D1C-3CC8-DD4C-9C40-1D15B2C8DFDC}" dt="2025-03-27T02:10:08.743" v="2977" actId="1076"/>
          <ac:picMkLst>
            <pc:docMk/>
            <pc:sldMk cId="1025729995" sldId="263"/>
            <ac:picMk id="91" creationId="{F10952DF-BD32-860E-DE81-CCAE647D2A6B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7T01:07:16.173" v="1111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7T01:07:13.925" v="1110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30795098" y="25676038"/>
            <a:ext cx="7403251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587527" y="5796183"/>
            <a:ext cx="17492594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30827151" y="6781041"/>
            <a:ext cx="7094815" cy="1218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vlPFC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uniquely sensitive to flexibility demands, while ACC and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show sensitivity to both stability and flexibility demands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Prefrontal areas show an adjustment based on the cognitive context (proportion effects) rather than just responding to trial-level demands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Absence of cross-domain effects suggests independence in how stability and flexibility are regulated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neurally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Representational similarity analysis did not show significant multivariate patterns, potentially need alternative multivariate approaches (e.g., MVPA)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should investigate connectivity patterns between regions and brain-behavior correlations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 regions (ACC/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) may integrate domain-general control demands while others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vlPFC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) may be more domain-specific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377603" y="2657947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104924" y="2772739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587527" y="10823755"/>
            <a:ext cx="17486585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Brain Regions Modulating Flexibility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30751002" y="26579479"/>
            <a:ext cx="7416225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Egner 2023,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</a:p>
          <a:p>
            <a:pPr marL="514350" indent="-514350">
              <a:buAutoNum type="arabicPeriod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</a:p>
          <a:p>
            <a:pPr marL="514350" indent="-514350">
              <a:buAutoNum type="arabicPeriod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32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514350" indent="-514350"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Wu et al. 2020,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830" y="1034289"/>
            <a:ext cx="3337781" cy="143689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FF6FD1C-73B8-A9CD-A672-4F5A6FD7530F}"/>
              </a:ext>
            </a:extLst>
          </p:cNvPr>
          <p:cNvGrpSpPr/>
          <p:nvPr/>
        </p:nvGrpSpPr>
        <p:grpSpPr>
          <a:xfrm>
            <a:off x="12911537" y="11700957"/>
            <a:ext cx="16121020" cy="20216937"/>
            <a:chOff x="22276086" y="6842977"/>
            <a:chExt cx="16121020" cy="20216937"/>
          </a:xfrm>
        </p:grpSpPr>
        <p:pic>
          <p:nvPicPr>
            <p:cNvPr id="64" name="Picture 63" descr="A brain with different colored spots&#10;&#10;AI-generated content may be incorrect.">
              <a:extLst>
                <a:ext uri="{FF2B5EF4-FFF2-40B4-BE49-F238E27FC236}">
                  <a16:creationId xmlns:a16="http://schemas.microsoft.com/office/drawing/2014/main" id="{A2A7DBD4-222E-7233-A8D6-8F9BE4C74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32495" t="19585" r="30203" b="22621"/>
            <a:stretch/>
          </p:blipFill>
          <p:spPr>
            <a:xfrm>
              <a:off x="23233670" y="9370385"/>
              <a:ext cx="6323890" cy="6467646"/>
            </a:xfrm>
            <a:prstGeom prst="rect">
              <a:avLst/>
            </a:prstGeom>
          </p:spPr>
        </p:pic>
        <p:pic>
          <p:nvPicPr>
            <p:cNvPr id="3" name="Picture 2" descr="A group of green boxes with white text&#10;&#10;AI-generated content may be incorrect.">
              <a:extLst>
                <a:ext uri="{FF2B5EF4-FFF2-40B4-BE49-F238E27FC236}">
                  <a16:creationId xmlns:a16="http://schemas.microsoft.com/office/drawing/2014/main" id="{3EB1416D-6EFB-9FA0-FC1E-D929172E0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83834" y="7819932"/>
              <a:ext cx="7267775" cy="8997793"/>
            </a:xfrm>
            <a:prstGeom prst="rect">
              <a:avLst/>
            </a:prstGeom>
          </p:spPr>
        </p:pic>
        <p:pic>
          <p:nvPicPr>
            <p:cNvPr id="5" name="Picture 4" descr="A group of red boxes with white text&#10;&#10;AI-generated content may be incorrect.">
              <a:extLst>
                <a:ext uri="{FF2B5EF4-FFF2-40B4-BE49-F238E27FC236}">
                  <a16:creationId xmlns:a16="http://schemas.microsoft.com/office/drawing/2014/main" id="{EE4EF708-3A2F-E877-6139-A9519F7BC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131694" y="18065047"/>
              <a:ext cx="7265412" cy="8994867"/>
            </a:xfrm>
            <a:prstGeom prst="rect">
              <a:avLst/>
            </a:prstGeom>
          </p:spPr>
        </p:pic>
        <p:pic>
          <p:nvPicPr>
            <p:cNvPr id="7" name="Picture 6" descr="A group of blue boxes with black text&#10;&#10;AI-generated content may be incorrect.">
              <a:extLst>
                <a:ext uri="{FF2B5EF4-FFF2-40B4-BE49-F238E27FC236}">
                  <a16:creationId xmlns:a16="http://schemas.microsoft.com/office/drawing/2014/main" id="{B27BD239-1B7F-6FF7-4CC5-D4FDB5634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276086" y="18045161"/>
              <a:ext cx="7281474" cy="901475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D1967E-DB08-3139-C3D9-B74B38C7BD92}"/>
                </a:ext>
              </a:extLst>
            </p:cNvPr>
            <p:cNvSpPr txBox="1"/>
            <p:nvPr/>
          </p:nvSpPr>
          <p:spPr>
            <a:xfrm>
              <a:off x="31746870" y="6842977"/>
              <a:ext cx="65452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>
                  <a:solidFill>
                    <a:srgbClr val="008001"/>
                  </a:solidFill>
                </a:rPr>
                <a:t>dlPFC</a:t>
              </a:r>
              <a:r>
                <a:rPr lang="en-US" sz="3200" dirty="0">
                  <a:solidFill>
                    <a:srgbClr val="008001"/>
                  </a:solidFill>
                </a:rPr>
                <a:t> independently adjusts stability and flexibility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D942F20-9221-D988-6925-45FA5F6546C8}"/>
                </a:ext>
              </a:extLst>
            </p:cNvPr>
            <p:cNvSpPr txBox="1"/>
            <p:nvPr/>
          </p:nvSpPr>
          <p:spPr>
            <a:xfrm>
              <a:off x="32019773" y="17122134"/>
              <a:ext cx="627831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ACC independently adjusts stability and flexibility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A6FC1F-99F3-2F04-D085-5D86914A5AD1}"/>
                </a:ext>
              </a:extLst>
            </p:cNvPr>
            <p:cNvSpPr txBox="1"/>
            <p:nvPr/>
          </p:nvSpPr>
          <p:spPr>
            <a:xfrm>
              <a:off x="23967780" y="17408413"/>
              <a:ext cx="42341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0000FF"/>
                  </a:solidFill>
                </a:rPr>
                <a:t>vlPFC</a:t>
              </a:r>
              <a:r>
                <a:rPr lang="en-US" sz="3200" dirty="0">
                  <a:solidFill>
                    <a:srgbClr val="0000FF"/>
                  </a:solidFill>
                </a:rPr>
                <a:t> adjusts flexibility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30827152" y="5818336"/>
            <a:ext cx="7094814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34697" y="16112696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Study Design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28926" y="17069610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80276" y="18007895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5"/>
                  <a:ext cx="7535052" cy="1438106"/>
                  <a:chOff x="314266" y="14823635"/>
                  <a:chExt cx="7535052" cy="1438106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5"/>
                    <a:ext cx="7535052" cy="1438106"/>
                    <a:chOff x="314266" y="14823635"/>
                    <a:chExt cx="7535052" cy="1438106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5"/>
                      <a:ext cx="7535052" cy="1438106"/>
                      <a:chOff x="314266" y="14823635"/>
                      <a:chExt cx="7535052" cy="1438106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5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260526" y="15146298"/>
                    <a:ext cx="5612877" cy="633099"/>
                    <a:chOff x="1260526" y="15146298"/>
                    <a:chExt cx="5612877" cy="63309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60526" y="15146298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52377" y="15167256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38043" y="15167652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520342" y="20655695"/>
            <a:ext cx="3113243" cy="1830085"/>
            <a:chOff x="349871" y="23508214"/>
            <a:chExt cx="3113243" cy="1830085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9871" y="23872939"/>
              <a:ext cx="3113243" cy="1465360"/>
              <a:chOff x="279829" y="17227876"/>
              <a:chExt cx="3113243" cy="1465360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9829" y="17232483"/>
                <a:ext cx="3113243" cy="1460753"/>
                <a:chOff x="279829" y="17232483"/>
                <a:chExt cx="3113243" cy="1460753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9829" y="17232483"/>
                  <a:ext cx="3113243" cy="1460753"/>
                  <a:chOff x="279829" y="17232483"/>
                  <a:chExt cx="3113243" cy="1460753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14738" y="17750174"/>
                    <a:ext cx="848781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  <a:endParaRPr lang="en-US" sz="36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00087" y="17905609"/>
                    <a:ext cx="867369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5965686" y="20620207"/>
            <a:ext cx="3155691" cy="1960163"/>
            <a:chOff x="-60098" y="16834995"/>
            <a:chExt cx="3155691" cy="1960163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60098" y="17199720"/>
              <a:ext cx="3155691" cy="1595438"/>
              <a:chOff x="240782" y="17227876"/>
              <a:chExt cx="3155691" cy="1595438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40782" y="17232483"/>
                <a:ext cx="3155691" cy="1590831"/>
                <a:chOff x="240782" y="17232483"/>
                <a:chExt cx="3155691" cy="1590831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40782" y="17232483"/>
                  <a:ext cx="3155691" cy="1590831"/>
                  <a:chOff x="240782" y="17232483"/>
                  <a:chExt cx="3155691" cy="1590831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503922" y="17618952"/>
                    <a:ext cx="1077216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85923" y="17960569"/>
                    <a:ext cx="1017604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6763" y="18314728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70331" y="22467932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6129001" y="24727955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33564" y="23849388"/>
            <a:ext cx="5035893" cy="4397670"/>
            <a:chOff x="-465103" y="19675931"/>
            <a:chExt cx="5035893" cy="4397670"/>
          </a:xfrm>
        </p:grpSpPr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52DF628F-E691-91BA-4F8A-84FC2CE72F6F}"/>
                </a:ext>
              </a:extLst>
            </p:cNvPr>
            <p:cNvGrpSpPr/>
            <p:nvPr/>
          </p:nvGrpSpPr>
          <p:grpSpPr>
            <a:xfrm>
              <a:off x="-465103" y="19678758"/>
              <a:ext cx="584775" cy="3810068"/>
              <a:chOff x="-465103" y="19678758"/>
              <a:chExt cx="584775" cy="3810068"/>
            </a:xfrm>
          </p:grpSpPr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43C749D9-3327-3EBA-E065-D7323AB15942}"/>
                  </a:ext>
                </a:extLst>
              </p:cNvPr>
              <p:cNvSpPr/>
              <p:nvPr/>
            </p:nvSpPr>
            <p:spPr>
              <a:xfrm>
                <a:off x="-412955" y="19678758"/>
                <a:ext cx="531504" cy="3810068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26307B82-2F7A-98CA-F940-851ECC6E05F8}"/>
                  </a:ext>
                </a:extLst>
              </p:cNvPr>
              <p:cNvSpPr txBox="1"/>
              <p:nvPr/>
            </p:nvSpPr>
            <p:spPr>
              <a:xfrm rot="16200000">
                <a:off x="-1842620" y="21291405"/>
                <a:ext cx="33398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Switch Prop.</a:t>
                </a:r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118549" y="19675931"/>
              <a:ext cx="4452241" cy="4397670"/>
              <a:chOff x="118549" y="19675931"/>
              <a:chExt cx="4452241" cy="4397670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701799" y="19675931"/>
                <a:ext cx="3868991" cy="3837894"/>
                <a:chOff x="701799" y="19675931"/>
                <a:chExt cx="3868991" cy="3837894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701799" y="19675931"/>
                  <a:ext cx="3843432" cy="3826200"/>
                  <a:chOff x="701799" y="19675931"/>
                  <a:chExt cx="3843432" cy="3826200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701799" y="19675931"/>
                    <a:ext cx="1840545" cy="1828800"/>
                    <a:chOff x="701799" y="19675931"/>
                    <a:chExt cx="1840545" cy="18288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1799" y="19675931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5" y="20081248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704861" y="19677887"/>
                    <a:ext cx="1840370" cy="1828800"/>
                    <a:chOff x="1197637" y="19677887"/>
                    <a:chExt cx="1840370" cy="18288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1197637" y="19677887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25796" y="20046975"/>
                      <a:ext cx="1812211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702713" y="21673331"/>
                    <a:ext cx="1839631" cy="1828800"/>
                    <a:chOff x="702714" y="20148598"/>
                    <a:chExt cx="1839631" cy="18288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2714" y="20148598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6" y="20475859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712026" y="21685025"/>
                  <a:ext cx="1858764" cy="1828800"/>
                  <a:chOff x="1197041" y="20160292"/>
                  <a:chExt cx="1858764" cy="18288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97041" y="20160292"/>
                    <a:ext cx="1828800" cy="18288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1218036" y="20463378"/>
                    <a:ext cx="1837769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96837" y="23475865"/>
                <a:ext cx="121821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3114334" y="23488826"/>
                <a:ext cx="101744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-127673" y="22095167"/>
                <a:ext cx="10772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32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-101213" y="20280356"/>
                <a:ext cx="10772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3200" dirty="0"/>
                  <a:t> </a:t>
                </a: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210558" y="19395725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F1B9E2-FD6D-1EF1-17B9-7AA7A7D1534B}"/>
              </a:ext>
            </a:extLst>
          </p:cNvPr>
          <p:cNvGrpSpPr/>
          <p:nvPr/>
        </p:nvGrpSpPr>
        <p:grpSpPr>
          <a:xfrm>
            <a:off x="2075825" y="20010263"/>
            <a:ext cx="5502754" cy="617124"/>
            <a:chOff x="2080194" y="21836298"/>
            <a:chExt cx="5502754" cy="617124"/>
          </a:xfrm>
        </p:grpSpPr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8FA7A2E3-9D39-47B4-6258-EDCD9F5E0D6B}"/>
                </a:ext>
              </a:extLst>
            </p:cNvPr>
            <p:cNvCxnSpPr>
              <a:cxnSpLocks/>
            </p:cNvCxnSpPr>
            <p:nvPr/>
          </p:nvCxnSpPr>
          <p:spPr>
            <a:xfrm>
              <a:off x="7582948" y="21836299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3453EF4-269E-0BAB-BF5E-620583E352A2}"/>
                </a:ext>
              </a:extLst>
            </p:cNvPr>
            <p:cNvCxnSpPr>
              <a:cxnSpLocks/>
            </p:cNvCxnSpPr>
            <p:nvPr/>
          </p:nvCxnSpPr>
          <p:spPr>
            <a:xfrm>
              <a:off x="2080194" y="21836298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331" y="29227246"/>
            <a:ext cx="2077602" cy="2077602"/>
          </a:xfrm>
          <a:prstGeom prst="rect">
            <a:avLst/>
          </a:prstGeom>
        </p:spPr>
      </p:pic>
      <p:pic>
        <p:nvPicPr>
          <p:cNvPr id="9" name="Content Placeholder 4" descr="A collage of images of the brain&#10;&#10;Description automatically generated">
            <a:extLst>
              <a:ext uri="{FF2B5EF4-FFF2-40B4-BE49-F238E27FC236}">
                <a16:creationId xmlns:a16="http://schemas.microsoft.com/office/drawing/2014/main" id="{B6B6424C-5B29-5EE5-7847-6F756DF975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839" y="10976586"/>
            <a:ext cx="5226235" cy="3657600"/>
          </a:xfrm>
          <a:prstGeom prst="rect">
            <a:avLst/>
          </a:prstGeom>
        </p:spPr>
      </p:pic>
      <p:pic>
        <p:nvPicPr>
          <p:cNvPr id="10" name="Main graphic">
            <a:extLst>
              <a:ext uri="{FF2B5EF4-FFF2-40B4-BE49-F238E27FC236}">
                <a16:creationId xmlns:a16="http://schemas.microsoft.com/office/drawing/2014/main" id="{47285D4E-D9F1-444F-35B3-2F7B3CDC0F41}"/>
              </a:ext>
            </a:extLst>
          </p:cNvPr>
          <p:cNvPicPr/>
          <p:nvPr/>
        </p:nvPicPr>
        <p:blipFill>
          <a:blip r:embed="rId11"/>
          <a:srcRect b="13758"/>
          <a:stretch/>
        </p:blipFill>
        <p:spPr>
          <a:xfrm>
            <a:off x="6218531" y="11177291"/>
            <a:ext cx="5117112" cy="3154383"/>
          </a:xfrm>
          <a:prstGeom prst="rect">
            <a:avLst/>
          </a:prstGeom>
          <a:ln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6A4CC4A-1E23-1F54-5722-9802ABCF99CC}"/>
              </a:ext>
            </a:extLst>
          </p:cNvPr>
          <p:cNvSpPr/>
          <p:nvPr/>
        </p:nvSpPr>
        <p:spPr>
          <a:xfrm rot="5400000">
            <a:off x="3158261" y="26543397"/>
            <a:ext cx="531504" cy="384404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A8AD0C-171F-2FD1-CC99-DF0F6FB92BA4}"/>
              </a:ext>
            </a:extLst>
          </p:cNvPr>
          <p:cNvSpPr txBox="1"/>
          <p:nvPr/>
        </p:nvSpPr>
        <p:spPr>
          <a:xfrm>
            <a:off x="622335" y="10364481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Flexibility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F480AC-EACE-6C38-35C6-07311511AA82}"/>
              </a:ext>
            </a:extLst>
          </p:cNvPr>
          <p:cNvSpPr txBox="1"/>
          <p:nvPr/>
        </p:nvSpPr>
        <p:spPr>
          <a:xfrm>
            <a:off x="6218531" y="10331064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Stability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D5ED77-FAA3-BEBA-0F22-D9E2FF3A1E4B}"/>
              </a:ext>
            </a:extLst>
          </p:cNvPr>
          <p:cNvSpPr txBox="1"/>
          <p:nvPr/>
        </p:nvSpPr>
        <p:spPr>
          <a:xfrm>
            <a:off x="1751873" y="28152377"/>
            <a:ext cx="33398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Incongruent Prop.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23DFA3-FD32-8D72-1FDA-A77C1EE71FAC}"/>
              </a:ext>
            </a:extLst>
          </p:cNvPr>
          <p:cNvSpPr txBox="1"/>
          <p:nvPr/>
        </p:nvSpPr>
        <p:spPr>
          <a:xfrm>
            <a:off x="13287095" y="12150788"/>
            <a:ext cx="74879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identified brain regions mediating cognitive flexibility (via the LWPS) and probed their response to concurrent stability demands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32AD5D6-ACDB-DA2F-A7DF-3FA6787957D6}"/>
              </a:ext>
            </a:extLst>
          </p:cNvPr>
          <p:cNvSpPr txBox="1"/>
          <p:nvPr/>
        </p:nvSpPr>
        <p:spPr>
          <a:xfrm>
            <a:off x="2205299" y="29246960"/>
            <a:ext cx="95502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Analyses and standard preprocessing conducted in FSL.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Cluster-forming threshold of z=2.3 and cluster significance threshold of p=0.05.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Event-related modelling used for task conditions.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DB265A-CA79-06F5-38BD-C2B55F16EE34}"/>
              </a:ext>
            </a:extLst>
          </p:cNvPr>
          <p:cNvSpPr txBox="1"/>
          <p:nvPr/>
        </p:nvSpPr>
        <p:spPr>
          <a:xfrm>
            <a:off x="12790452" y="10268373"/>
            <a:ext cx="6140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Switch Prop. 	        Incongruency Prop.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D6DA1B2-E77D-1EB1-84FF-0D8C88A3973C}"/>
              </a:ext>
            </a:extLst>
          </p:cNvPr>
          <p:cNvGrpSpPr/>
          <p:nvPr/>
        </p:nvGrpSpPr>
        <p:grpSpPr>
          <a:xfrm>
            <a:off x="12315955" y="6823272"/>
            <a:ext cx="6229396" cy="3505672"/>
            <a:chOff x="12374312" y="6883032"/>
            <a:chExt cx="6229396" cy="3505672"/>
          </a:xfrm>
        </p:grpSpPr>
        <p:pic>
          <p:nvPicPr>
            <p:cNvPr id="45" name="Picture 44" descr="A group of graph of different sizes&#10;&#10;AI-generated content may be incorrect.">
              <a:extLst>
                <a:ext uri="{FF2B5EF4-FFF2-40B4-BE49-F238E27FC236}">
                  <a16:creationId xmlns:a16="http://schemas.microsoft.com/office/drawing/2014/main" id="{6E5E4ECB-A457-02D2-ABA0-F744E8D10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b="53810"/>
            <a:stretch/>
          </p:blipFill>
          <p:spPr>
            <a:xfrm>
              <a:off x="12374312" y="6883032"/>
              <a:ext cx="6229396" cy="3481449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8C2535-0985-4B55-97FD-72E8222FF3A1}"/>
                </a:ext>
              </a:extLst>
            </p:cNvPr>
            <p:cNvSpPr txBox="1"/>
            <p:nvPr/>
          </p:nvSpPr>
          <p:spPr>
            <a:xfrm>
              <a:off x="13465613" y="10005362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25%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CDACD2B-C9D8-299E-0321-A44FB0C9D3D5}"/>
                </a:ext>
              </a:extLst>
            </p:cNvPr>
            <p:cNvSpPr txBox="1"/>
            <p:nvPr/>
          </p:nvSpPr>
          <p:spPr>
            <a:xfrm>
              <a:off x="14577855" y="10012188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75%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4D37D75-BA0B-7EA3-4E98-C9DF5333415B}"/>
                </a:ext>
              </a:extLst>
            </p:cNvPr>
            <p:cNvSpPr txBox="1"/>
            <p:nvPr/>
          </p:nvSpPr>
          <p:spPr>
            <a:xfrm>
              <a:off x="16499610" y="10005362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25%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8E1F426-9F12-C91A-5816-61ED77E42DFD}"/>
                </a:ext>
              </a:extLst>
            </p:cNvPr>
            <p:cNvSpPr txBox="1"/>
            <p:nvPr/>
          </p:nvSpPr>
          <p:spPr>
            <a:xfrm>
              <a:off x="17465768" y="10019372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75%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A05FDB1-1C4B-8BD9-08F5-A52165832761}"/>
              </a:ext>
            </a:extLst>
          </p:cNvPr>
          <p:cNvGrpSpPr/>
          <p:nvPr/>
        </p:nvGrpSpPr>
        <p:grpSpPr>
          <a:xfrm>
            <a:off x="21624848" y="6644283"/>
            <a:ext cx="6459176" cy="4163391"/>
            <a:chOff x="24712626" y="6739404"/>
            <a:chExt cx="6459176" cy="4163391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C2A1360E-C9D8-3DA8-4730-2656F6F3BCE2}"/>
                </a:ext>
              </a:extLst>
            </p:cNvPr>
            <p:cNvGrpSpPr/>
            <p:nvPr/>
          </p:nvGrpSpPr>
          <p:grpSpPr>
            <a:xfrm>
              <a:off x="24712626" y="6739404"/>
              <a:ext cx="6212816" cy="3705572"/>
              <a:chOff x="19707817" y="6717296"/>
              <a:chExt cx="6212816" cy="370557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20E8B12-63D8-0AE6-7E45-ADF451911534}"/>
                  </a:ext>
                </a:extLst>
              </p:cNvPr>
              <p:cNvGrpSpPr/>
              <p:nvPr/>
            </p:nvGrpSpPr>
            <p:grpSpPr>
              <a:xfrm>
                <a:off x="19707817" y="6717296"/>
                <a:ext cx="6212816" cy="3705572"/>
                <a:chOff x="19707817" y="6717296"/>
                <a:chExt cx="6212816" cy="3705572"/>
              </a:xfrm>
            </p:grpSpPr>
            <p:pic>
              <p:nvPicPr>
                <p:cNvPr id="44" name="Picture 43" descr="A group of graph of different sizes&#10;&#10;AI-generated content may be incorrect.">
                  <a:extLst>
                    <a:ext uri="{FF2B5EF4-FFF2-40B4-BE49-F238E27FC236}">
                      <a16:creationId xmlns:a16="http://schemas.microsoft.com/office/drawing/2014/main" id="{27D2335F-73DE-4192-694B-8608472F27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rcRect t="47886" b="4849"/>
                <a:stretch/>
              </p:blipFill>
              <p:spPr>
                <a:xfrm>
                  <a:off x="19707817" y="6717296"/>
                  <a:ext cx="6212816" cy="3562537"/>
                </a:xfrm>
                <a:prstGeom prst="rect">
                  <a:avLst/>
                </a:prstGeom>
              </p:spPr>
            </p:pic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8478908-6FBB-0272-708A-A59AF3444CE3}"/>
                    </a:ext>
                  </a:extLst>
                </p:cNvPr>
                <p:cNvSpPr/>
                <p:nvPr/>
              </p:nvSpPr>
              <p:spPr>
                <a:xfrm>
                  <a:off x="20595682" y="10053536"/>
                  <a:ext cx="4824248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A5D5CAF-9DD3-DFA6-A429-F0B4BB1B80A3}"/>
                  </a:ext>
                </a:extLst>
              </p:cNvPr>
              <p:cNvSpPr txBox="1"/>
              <p:nvPr/>
            </p:nvSpPr>
            <p:spPr>
              <a:xfrm>
                <a:off x="21847298" y="10005362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75%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895E5D-0680-A221-EA3B-2F43F8C41297}"/>
                  </a:ext>
                </a:extLst>
              </p:cNvPr>
              <p:cNvSpPr txBox="1"/>
              <p:nvPr/>
            </p:nvSpPr>
            <p:spPr>
              <a:xfrm>
                <a:off x="24727310" y="10012188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75%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703E571-52B9-BA9B-EE25-0EF2F031CB7E}"/>
                  </a:ext>
                </a:extLst>
              </p:cNvPr>
              <p:cNvSpPr txBox="1"/>
              <p:nvPr/>
            </p:nvSpPr>
            <p:spPr>
              <a:xfrm>
                <a:off x="20888951" y="9999505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25%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E3B4DEA-8081-15E8-412F-C2A313CE6882}"/>
                  </a:ext>
                </a:extLst>
              </p:cNvPr>
              <p:cNvSpPr txBox="1"/>
              <p:nvPr/>
            </p:nvSpPr>
            <p:spPr>
              <a:xfrm>
                <a:off x="23786635" y="10026927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25%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3EA41F6-C77F-2655-8376-8C886EC6505D}"/>
                </a:ext>
              </a:extLst>
            </p:cNvPr>
            <p:cNvSpPr txBox="1"/>
            <p:nvPr/>
          </p:nvSpPr>
          <p:spPr>
            <a:xfrm>
              <a:off x="25031320" y="10379575"/>
              <a:ext cx="6140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    Switch Prop. 	        Incongruency Prop.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6A1A957E-1AE2-9F9A-1734-8840D62606A0}"/>
              </a:ext>
            </a:extLst>
          </p:cNvPr>
          <p:cNvSpPr txBox="1"/>
          <p:nvPr/>
        </p:nvSpPr>
        <p:spPr>
          <a:xfrm>
            <a:off x="18583354" y="6889177"/>
            <a:ext cx="27219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Listwide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Proportion Switch Effect (LWPS): Switch proportion modulates switch cost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929D1CA-C42B-B046-660B-878714E959F8}"/>
              </a:ext>
            </a:extLst>
          </p:cNvPr>
          <p:cNvSpPr txBox="1"/>
          <p:nvPr/>
        </p:nvSpPr>
        <p:spPr>
          <a:xfrm>
            <a:off x="27848412" y="6798438"/>
            <a:ext cx="23682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B1A545D-2619-CB3F-5849-C01EE94B3509}"/>
              </a:ext>
            </a:extLst>
          </p:cNvPr>
          <p:cNvSpPr/>
          <p:nvPr/>
        </p:nvSpPr>
        <p:spPr>
          <a:xfrm>
            <a:off x="30675937" y="19207604"/>
            <a:ext cx="739724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Conclusion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2BAACAB-97AE-6EA8-DC3A-F25BC6BD7B56}"/>
              </a:ext>
            </a:extLst>
          </p:cNvPr>
          <p:cNvSpPr txBox="1"/>
          <p:nvPr/>
        </p:nvSpPr>
        <p:spPr>
          <a:xfrm>
            <a:off x="30826221" y="20114164"/>
            <a:ext cx="734100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Our findings suggest cognitive stability and flexibility rely on partially dissociable neural pathways, with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vlPFC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specifically supporting flexibility while ACC and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seem to support both control processes.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This functional specialization could help explain how the brain manages concurrent demands on task focus and task switching.</a:t>
            </a: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19175</TotalTime>
  <Words>620</Words>
  <Application>Microsoft Macintosh PowerPoint</Application>
  <PresentationFormat>Custom</PresentationFormat>
  <Paragraphs>105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38</cp:revision>
  <dcterms:created xsi:type="dcterms:W3CDTF">2023-04-10T15:04:00Z</dcterms:created>
  <dcterms:modified xsi:type="dcterms:W3CDTF">2025-03-27T02:19:54Z</dcterms:modified>
</cp:coreProperties>
</file>

<file path=docProps/thumbnail.jpeg>
</file>